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50" r:id="rId10"/>
    <p:sldId id="1148" r:id="rId11"/>
    <p:sldId id="114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005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geranium is the most popular gift among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liked to surprise her mum by making gifts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forgot to buy gifts for their mother on Mother’s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 love is passed down through continuing traditions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256" y="13251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549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文章通过讲述作者及其姐妹延续传统送花的故事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体现了家庭爱的传承。因此我们可以学到亲情是通过延续传统传承下来的。故选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8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1052736"/>
            <a:ext cx="11512136" cy="4536504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4691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May, she secretly told me that she wanted to surprise our mother. 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077913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在五月初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她秘密地告诉我她想给我们的母亲一个惊喜。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077913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这是一个包含宾语从句的复合句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主要结构为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主语＋谓语＋间接宾语＋直接宾语（从句）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时间状语位于句首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修饰整个主句。时间状语：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May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（在五月初）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（她）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状语：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（秘密地）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（告诉）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间接宾语：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（我）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直接宾语：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she wanted to surprise our mother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（她想给我们的母亲一个惊喜）。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译文.eps" descr="id:21474883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861642"/>
            <a:ext cx="872947" cy="269870"/>
          </a:xfrm>
          <a:prstGeom prst="rect">
            <a:avLst/>
          </a:prstGeom>
        </p:spPr>
      </p:pic>
      <p:pic>
        <p:nvPicPr>
          <p:cNvPr id="5" name="分析.eps" descr="id:21474883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285578"/>
            <a:ext cx="872947" cy="2698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124744"/>
            <a:ext cx="2177306" cy="48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4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14778"/>
            <a:ext cx="11485848" cy="1130246"/>
          </a:xfrm>
        </p:spPr>
        <p:txBody>
          <a:bodyPr/>
          <a:lstStyle/>
          <a:p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是一篇记叙文。文章主要讲述了作者及其姐妹延续传统送花的故事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体现了家庭爱的传承。</a:t>
            </a:r>
            <a:endParaRPr lang="zh-CN" altLang="en-US"/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6490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42" y="869704"/>
            <a:ext cx="11809312" cy="162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fifth of seven children, I went to the same school as my three elder sisters and brothers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each of us joined an old school tradition—the plant sale held in early May, just in time for Mother’s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third grade, I finally took part in the plant sale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wanted to surprise my mother, but I didn’t have any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eldest sister helped me after I told her my secret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sale, I carefully checked every plant until I picked the best geranium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天竺葵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I had secretly brought it home, I hid it on the upstairs neighbour’s porch with my sister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Mother’s Day arrived, I was bursting with pride when I gave her that geranium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remember how happy she was with my gift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year I was fifteen, my younger sister reached third grade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early May, she secretly told me that she wanted to surprise our mother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what my elder sister did for me, I gave her some money and off she went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arrived home full of nervous excitement, the geranium hidden in a bag under her sweater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looked at every plant,” she explained, “and I know I got the best 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sweet sense of déjà vu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似曾相识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helped my little sister hide that geranium on the neighbour’s porch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there when she gave my mother the geranium, and I watched them both bursting with pride and happiness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noticed me watching, and she gave me a secret smile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tug at my heart, I smiled back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been wondering how my mother could pretend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 surprised at this gift from her sixth child, but as I watched her eyes light up with joy as she was given with that most valuable gift, I knew she was not pretending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8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old school tradition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Hiding a gift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 some plants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a plant sale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Celebrating Mother’s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0657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each of us joined an old school tradition—the plant sale held in early May, just in time for Mother’s 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学校的传统是五月初举办植物销售。故选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186" y="15271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77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writer feel when giving the geranium to her mother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 and worried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 and glad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 and embarrassed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 and moved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7882" y="152791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132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Mother’s Day arrived, I was bursting with pride when I gave her that geranium. I remember how happy she was with my gift.”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作者感到自豪和高兴。故选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37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shows the correct order of the events in the 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carefully picked the best geranium and brought it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sister told me her secret in early May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eldest sister helped me by giving some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helped my sister hide the geranium on the neighbour’s porch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c—b—a—d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d—c—a—b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d—a—c—b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c—a—b—d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478" y="883197"/>
            <a:ext cx="2844584" cy="4304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8791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54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wanted to surprise my mother, but I didn’t have any money. My eldest sister helped me after I told her my secret.At the sale, I carefully checked every plant until I picked the best geranium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天竺葵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和第四段中的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early May, she secretly told me that she wanted to surprise our mother.”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以及第五段中的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a sweet sense of déjà vu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似曾相识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helped my little sister hide that geranium on the neighbour’s porch.”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故事发展的正确顺序是：姐姐帮助作者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作者选花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妹妹告知作者秘密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作者帮妹妹把天竺葵藏在邻居家的门廊上。故选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45032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703</Words>
  <Application>Microsoft Office PowerPoint</Application>
  <PresentationFormat>自定义</PresentationFormat>
  <Paragraphs>36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2025-09-17T16:33:58Z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